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60" r:id="rId5"/>
    <p:sldId id="264" r:id="rId6"/>
    <p:sldId id="262" r:id="rId7"/>
    <p:sldId id="263" r:id="rId8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22T13:48:48.9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108 32 10752,'-36'-32'4032,"17"37"-3136,-8 2-1152,20 5-800,-2 3-2048,0 6-832,9 11 864,9-5 512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07T14:24:25.94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95 20 9600,'-49'-17'3584,"31"14"-2784,0 3-128,13 3-320,1 6-384,4 3 32,9 3-4096,9 2-1856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7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Systems of Equations by Elimination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14:cNvPr>
              <p14:cNvContentPartPr/>
              <p14:nvPr/>
            </p14:nvContentPartPr>
            <p14:xfrm>
              <a:off x="5282470" y="2869920"/>
              <a:ext cx="38880" cy="43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3830" y="2860920"/>
                <a:ext cx="56520" cy="6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304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E2FEC4-F15B-47F8-9F76-13A580A0406D}"/>
              </a:ext>
            </a:extLst>
          </p:cNvPr>
          <p:cNvSpPr txBox="1"/>
          <p:nvPr/>
        </p:nvSpPr>
        <p:spPr>
          <a:xfrm>
            <a:off x="93518" y="228600"/>
            <a:ext cx="120984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Systems of Linear Equations by Elimination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09A4E5-22AA-455E-9E04-61D79EAB38EF}"/>
              </a:ext>
            </a:extLst>
          </p:cNvPr>
          <p:cNvSpPr txBox="1"/>
          <p:nvPr/>
        </p:nvSpPr>
        <p:spPr>
          <a:xfrm>
            <a:off x="313459" y="1320730"/>
            <a:ext cx="116586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 up the variables.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Pick a variable to eliminate.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 one or two of the equations by a number to get the coefficients to cancel.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the equations together.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the remaining variable.</a:t>
            </a:r>
          </a:p>
        </p:txBody>
      </p:sp>
    </p:spTree>
    <p:extLst>
      <p:ext uri="{BB962C8B-B14F-4D97-AF65-F5344CB8AC3E}">
        <p14:creationId xmlns:p14="http://schemas.microsoft.com/office/powerpoint/2010/main" val="3924716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9D86654-57CA-48FB-BA3C-263AA5D6F8C7}"/>
                  </a:ext>
                </a:extLst>
              </p14:cNvPr>
              <p14:cNvContentPartPr/>
              <p14:nvPr/>
            </p14:nvContentPartPr>
            <p14:xfrm>
              <a:off x="1457110" y="1677240"/>
              <a:ext cx="34560" cy="205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9D86654-57CA-48FB-BA3C-263AA5D6F8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48470" y="1668240"/>
                <a:ext cx="52200" cy="3816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7968B30C-817D-42C7-8DBD-5744716222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8282609" cy="621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596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704DF85-CDF8-40A0-95F6-4273FF16AF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052200" cy="6126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449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FDF55EF-3540-45BE-B85A-D608E02A1C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10760149" cy="627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651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7AEAC7F-ACE5-4BC6-B9DE-5741F829F3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07" y="-1"/>
            <a:ext cx="9151088" cy="6292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553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80C750D-FB70-414C-8C3B-07A3D188B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481391" cy="632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1248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58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Unit 7 Solving Systems of Equations by Elimination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47</cp:revision>
  <cp:lastPrinted>2018-09-28T22:52:40Z</cp:lastPrinted>
  <dcterms:created xsi:type="dcterms:W3CDTF">2018-08-29T02:57:50Z</dcterms:created>
  <dcterms:modified xsi:type="dcterms:W3CDTF">2020-07-29T18:24:32Z</dcterms:modified>
</cp:coreProperties>
</file>