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4" r:id="rId6"/>
    <p:sldId id="262" r:id="rId7"/>
    <p:sldId id="263" r:id="rId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Elimination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by Elimination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up the variables.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a variable to eliminate.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one or two of the equations by a number to get the coefficients to cancel.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equations together.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the remaining variable.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968B30C-817D-42C7-8DBD-574471622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8282609" cy="621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04DF85-CDF8-40A0-95F6-4273FF16A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2200" cy="612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DF55EF-3540-45BE-B85A-D608E02A1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760149" cy="627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AEAC7F-ACE5-4BC6-B9DE-5741F829F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7" y="-1"/>
            <a:ext cx="9151088" cy="629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5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0C750D-FB70-414C-8C3B-07A3D188B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81391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248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58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7 Solving Systems of Equations by Elimination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47</cp:revision>
  <cp:lastPrinted>2018-09-28T22:52:40Z</cp:lastPrinted>
  <dcterms:created xsi:type="dcterms:W3CDTF">2018-08-29T02:57:50Z</dcterms:created>
  <dcterms:modified xsi:type="dcterms:W3CDTF">2020-07-29T18:24:32Z</dcterms:modified>
</cp:coreProperties>
</file>